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20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70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3541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4691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9320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60814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1092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062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323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96837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3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5942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EAC31-0936-4353-BF58-F9F4F2F05F00}" type="datetimeFigureOut">
              <a:rPr lang="nl-NL" smtClean="0"/>
              <a:t>2016-05-09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02FC1-279E-4F1B-A8E9-E9CE62F6F20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2099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file:///C:\Users\joeri\Documents\Astro\Media\2015%20General%20Pulsar%20Animations\git\Slow,%20young,%20and%20millisecond%20pulsar\Final\Vela.1080p.mp4" TargetMode="External"/><Relationship Id="rId7" Type="http://schemas.openxmlformats.org/officeDocument/2006/relationships/slideLayout" Target="../slideLayouts/slideLayout1.xml"/><Relationship Id="rId2" Type="http://schemas.openxmlformats.org/officeDocument/2006/relationships/video" Target="file:///C:\Users\joeri\Documents\Astro\Media\2015%20General%20Pulsar%20Animations\git\General%20simple%20rotating%20pulsar\Final\GeneralRotatingPulsar.1080p.mp4" TargetMode="External"/><Relationship Id="rId1" Type="http://schemas.microsoft.com/office/2007/relationships/media" Target="file:///C:\Users\joeri\Documents\Astro\Media\2015%20General%20Pulsar%20Animations\git\General%20simple%20rotating%20pulsar\Final\GeneralRotatingPulsar.1080p.mp4" TargetMode="External"/><Relationship Id="rId6" Type="http://schemas.openxmlformats.org/officeDocument/2006/relationships/video" Target="file:///C:\Users\joeri\Documents\Astro\Media\2015%20General%20Pulsar%20Animations\git\Slow,%20young,%20and%20millisecond%20pulsar\Final\B1937+21.1080p..mp4" TargetMode="External"/><Relationship Id="rId5" Type="http://schemas.microsoft.com/office/2007/relationships/media" Target="file:///C:\Users\joeri\Documents\Astro\Media\2015%20General%20Pulsar%20Animations\git\Slow,%20young,%20and%20millisecond%20pulsar\Final\B1937+21.1080p..mp4" TargetMode="External"/><Relationship Id="rId10" Type="http://schemas.openxmlformats.org/officeDocument/2006/relationships/image" Target="../media/image4.png"/><Relationship Id="rId4" Type="http://schemas.openxmlformats.org/officeDocument/2006/relationships/video" Target="file:///C:\Users\joeri\Documents\Astro\Media\2015%20General%20Pulsar%20Animations\git\Slow,%20young,%20and%20millisecond%20pulsar\Final\Vela.1080p.mp4" TargetMode="Externa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36612" y="410160"/>
            <a:ext cx="9144000" cy="857387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Palatino Linotype" panose="02040502050505030304" pitchFamily="18" charset="0"/>
              </a:rPr>
              <a:t>A cosmic lighthouse</a:t>
            </a:r>
            <a:endParaRPr lang="nl-NL" dirty="0">
              <a:latin typeface="Palatino Linotype" panose="0204050205050503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6200000">
            <a:off x="7712407" y="4847453"/>
            <a:ext cx="3660562" cy="662841"/>
          </a:xfrm>
        </p:spPr>
        <p:txBody>
          <a:bodyPr>
            <a:normAutofit/>
          </a:bodyPr>
          <a:lstStyle/>
          <a:p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Palatino Linotype" panose="02040502050505030304" pitchFamily="18" charset="0"/>
              </a:rPr>
              <a:t>Credit: Joeri van Leeuwen</a:t>
            </a:r>
            <a:endParaRPr lang="nl-NL" sz="1600" dirty="0">
              <a:solidFill>
                <a:schemeClr val="bg2">
                  <a:lumMod val="75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0717" y="1452569"/>
            <a:ext cx="62872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[click </a:t>
            </a: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thumbnail </a:t>
            </a: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full screen]</a:t>
            </a:r>
          </a:p>
        </p:txBody>
      </p:sp>
      <p:pic>
        <p:nvPicPr>
          <p:cNvPr id="12" name="PulsarWithProfile.1440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8243" y="1628577"/>
            <a:ext cx="6323024" cy="474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36612" y="410160"/>
            <a:ext cx="9144000" cy="857387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Palatino Linotype" panose="02040502050505030304" pitchFamily="18" charset="0"/>
              </a:rPr>
              <a:t>Amazing spins</a:t>
            </a:r>
            <a:endParaRPr lang="nl-NL" dirty="0">
              <a:latin typeface="Palatino Linotype" panose="0204050205050503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6200000">
            <a:off x="9048268" y="5024028"/>
            <a:ext cx="3660562" cy="662841"/>
          </a:xfrm>
        </p:spPr>
        <p:txBody>
          <a:bodyPr>
            <a:normAutofit/>
          </a:bodyPr>
          <a:lstStyle/>
          <a:p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Palatino Linotype" panose="02040502050505030304" pitchFamily="18" charset="0"/>
              </a:rPr>
              <a:t>Credit: Joeri van Leeuwen</a:t>
            </a:r>
            <a:endParaRPr lang="nl-NL" sz="1600" dirty="0">
              <a:solidFill>
                <a:schemeClr val="bg2">
                  <a:lumMod val="75000"/>
                </a:schemeClr>
              </a:solidFill>
              <a:latin typeface="Palatino Linotype" panose="02040502050505030304" pitchFamily="18" charset="0"/>
            </a:endParaRPr>
          </a:p>
        </p:txBody>
      </p:sp>
      <p:pic>
        <p:nvPicPr>
          <p:cNvPr id="5" name="GeneralRotatingPulsar.1080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26956" y="1750113"/>
            <a:ext cx="2667704" cy="1500584"/>
          </a:xfrm>
          <a:prstGeom prst="rect">
            <a:avLst/>
          </a:prstGeom>
        </p:spPr>
      </p:pic>
      <p:pic>
        <p:nvPicPr>
          <p:cNvPr id="7" name="Vela.1080p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827347" y="3417538"/>
            <a:ext cx="2675520" cy="1504980"/>
          </a:xfrm>
          <a:prstGeom prst="rect">
            <a:avLst/>
          </a:prstGeom>
        </p:spPr>
      </p:pic>
      <p:pic>
        <p:nvPicPr>
          <p:cNvPr id="8" name="B1937+21.1080p.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link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827346" y="5091736"/>
            <a:ext cx="2675520" cy="15049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58541" y="2051659"/>
            <a:ext cx="62872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Palatino Linotype" panose="02040502050505030304" pitchFamily="18" charset="0"/>
              </a:rPr>
              <a:t>Normal pulsar</a:t>
            </a:r>
          </a:p>
          <a:p>
            <a:r>
              <a:rPr lang="en-US" sz="4000" dirty="0">
                <a:latin typeface="Palatino Linotype" panose="02040502050505030304" pitchFamily="18" charset="0"/>
              </a:rPr>
              <a:t>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[click thumbnails for full screen]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8540" y="3732198"/>
            <a:ext cx="6287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Palatino Linotype" panose="02040502050505030304" pitchFamily="18" charset="0"/>
              </a:rPr>
              <a:t>Young pulsar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58540" y="5412737"/>
            <a:ext cx="6287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Palatino Linotype" panose="02040502050505030304" pitchFamily="18" charset="0"/>
              </a:rPr>
              <a:t>Millisecond pulsar</a:t>
            </a:r>
          </a:p>
        </p:txBody>
      </p:sp>
    </p:spTree>
    <p:extLst>
      <p:ext uri="{BB962C8B-B14F-4D97-AF65-F5344CB8AC3E}">
        <p14:creationId xmlns:p14="http://schemas.microsoft.com/office/powerpoint/2010/main" val="51707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 fullScrn="1"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36</Words>
  <Application>Microsoft Office PowerPoint</Application>
  <PresentationFormat>Widescreen</PresentationFormat>
  <Paragraphs>12</Paragraphs>
  <Slides>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Courier New</vt:lpstr>
      <vt:lpstr>Palatino Linotype</vt:lpstr>
      <vt:lpstr>Office Theme</vt:lpstr>
      <vt:lpstr>A cosmic lighthouse</vt:lpstr>
      <vt:lpstr>Amazing spins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Vela</dc:title>
  <dc:creator>Joeri van Leeuwen</dc:creator>
  <cp:lastModifiedBy>Joeri van Leeuwen</cp:lastModifiedBy>
  <cp:revision>7</cp:revision>
  <dcterms:created xsi:type="dcterms:W3CDTF">2016-04-30T19:44:09Z</dcterms:created>
  <dcterms:modified xsi:type="dcterms:W3CDTF">2016-05-09T18:42:00Z</dcterms:modified>
</cp:coreProperties>
</file>

<file path=docProps/thumbnail.jpeg>
</file>